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Kooperativ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svg"/><Relationship Id="rId7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10" Type="http://schemas.openxmlformats.org/officeDocument/2006/relationships/image" Target="../media/image4.sv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532202" y="-604970"/>
            <a:ext cx="8664725" cy="8255120"/>
          </a:xfrm>
          <a:custGeom>
            <a:avLst/>
            <a:gdLst/>
            <a:ahLst/>
            <a:cxnLst/>
            <a:rect l="l" t="t" r="r" b="b"/>
            <a:pathLst>
              <a:path w="8664725" h="8255120">
                <a:moveTo>
                  <a:pt x="0" y="0"/>
                </a:moveTo>
                <a:lnTo>
                  <a:pt x="8664726" y="0"/>
                </a:lnTo>
                <a:lnTo>
                  <a:pt x="8664726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6339" y="358749"/>
            <a:ext cx="12587518" cy="40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3" name="Freeform 13"/>
          <p:cNvSpPr/>
          <p:nvPr/>
        </p:nvSpPr>
        <p:spPr>
          <a:xfrm rot="-110629">
            <a:off x="8804003" y="1045332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387305">
            <a:off x="7736081" y="5682148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05065" y="4329708"/>
            <a:ext cx="8389544" cy="11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and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75460" y="7974000"/>
            <a:ext cx="7107475" cy="12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2"/>
              </a:lnSpc>
            </a:pPr>
            <a:r>
              <a:rPr lang="en-US" sz="733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Mukul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07060" y="632621"/>
            <a:ext cx="9135758" cy="8625679"/>
          </a:xfrm>
          <a:custGeom>
            <a:avLst/>
            <a:gdLst/>
            <a:ahLst/>
            <a:cxnLst/>
            <a:rect l="l" t="t" r="r" b="b"/>
            <a:pathLst>
              <a:path w="9135758" h="8625679">
                <a:moveTo>
                  <a:pt x="0" y="0"/>
                </a:moveTo>
                <a:lnTo>
                  <a:pt x="9135759" y="0"/>
                </a:lnTo>
                <a:lnTo>
                  <a:pt x="9135759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7493956" y="1151587"/>
            <a:ext cx="9414034" cy="8888417"/>
          </a:xfrm>
          <a:custGeom>
            <a:avLst/>
            <a:gdLst/>
            <a:ahLst/>
            <a:cxnLst/>
            <a:rect l="l" t="t" r="r" b="b"/>
            <a:pathLst>
              <a:path w="9414034" h="8888417">
                <a:moveTo>
                  <a:pt x="9414034" y="0"/>
                </a:moveTo>
                <a:lnTo>
                  <a:pt x="0" y="0"/>
                </a:lnTo>
                <a:lnTo>
                  <a:pt x="0" y="8888417"/>
                </a:lnTo>
                <a:lnTo>
                  <a:pt x="9414034" y="8888417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703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 Bold</vt:lpstr>
      <vt:lpstr>Canva Sans</vt:lpstr>
      <vt:lpstr>Kooperativ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cp:lastModifiedBy>Mukul Rao</cp:lastModifiedBy>
  <cp:revision>2</cp:revision>
  <dcterms:created xsi:type="dcterms:W3CDTF">2006-08-16T00:00:00Z</dcterms:created>
  <dcterms:modified xsi:type="dcterms:W3CDTF">2025-03-01T15:45:06Z</dcterms:modified>
  <dc:identifier>DAGK9RGY8EA</dc:identifier>
</cp:coreProperties>
</file>